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6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>
        <p:scale>
          <a:sx n="60" d="100"/>
          <a:sy n="60" d="100"/>
        </p:scale>
        <p:origin x="-15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4098D-724C-4770-BAEB-508D1381432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D51B-542F-4FD4-94F3-40996B01D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0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Инструкция: «Расположи картинки в нужной последовательности»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D51B-542F-4FD4-94F3-40996B01D4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6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Инструкция: «Угадай, как выглядит лосось в брачный период»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D51B-542F-4FD4-94F3-40996B01D4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2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Инструкция: «Угадай, как выглядит чавыча в брачный период»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D51B-542F-4FD4-94F3-40996B01D4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3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Инструкция: «Угадай, как </a:t>
            </a:r>
            <a:r>
              <a:rPr lang="ru-RU" smtClean="0"/>
              <a:t>выглядит кета </a:t>
            </a:r>
            <a:r>
              <a:rPr lang="ru-RU" dirty="0" smtClean="0"/>
              <a:t>в брачный период»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D51B-542F-4FD4-94F3-40996B01D4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0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slide" Target="slide5.xml"/><Relationship Id="rId5" Type="http://schemas.openxmlformats.org/officeDocument/2006/relationships/image" Target="../media/image40.png"/><Relationship Id="rId10" Type="http://schemas.microsoft.com/office/2007/relationships/hdphoto" Target="../media/hdphoto11.wdp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jpeg"/><Relationship Id="rId7" Type="http://schemas.microsoft.com/office/2007/relationships/hdphoto" Target="../media/hdphoto12.wdp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4.wdp"/><Relationship Id="rId5" Type="http://schemas.microsoft.com/office/2007/relationships/hdphoto" Target="../media/hdphoto9.wdp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jpeg"/><Relationship Id="rId7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6.wdp"/><Relationship Id="rId5" Type="http://schemas.microsoft.com/office/2007/relationships/hdphoto" Target="../media/hdphoto9.wdp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6526" y="0"/>
            <a:ext cx="29909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Кроссворд</a:t>
            </a:r>
            <a:endParaRPr lang="ru-RU" sz="4000" b="1" cap="none" spc="50" dirty="0">
              <a:ln w="11430">
                <a:solidFill>
                  <a:srgbClr val="7030A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2867" y="2332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4755" y="13242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90699" y="13242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02866" y="131643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96927" y="131643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00983" y="131643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4754" y="182827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90699" y="18204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86643" y="182317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82586" y="182827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94754" y="2332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90698" y="2332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94755" y="283638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90699" y="284169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86642" y="283638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82586" y="283638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91286" y="334141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02867" y="334044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06922" y="334044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00983" y="334044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05039" y="334044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94755" y="384449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06763" y="384449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90699" y="384449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91286" y="434952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06763" y="434952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10819" y="434952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94755" y="48535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90699" y="48535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86642" y="4853701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82586" y="4853701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78531" y="48535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9228" y="48535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8811" y="1316433"/>
            <a:ext cx="504056" cy="5040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8811" y="2332328"/>
            <a:ext cx="504056" cy="5040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98810" y="2836384"/>
            <a:ext cx="504056" cy="5040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8810" y="3340440"/>
            <a:ext cx="504056" cy="5040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5342" y="3845466"/>
            <a:ext cx="504056" cy="5040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8811" y="4349522"/>
            <a:ext cx="504056" cy="5040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98811" y="4853578"/>
            <a:ext cx="504056" cy="5040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86642" y="134541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5172" y="48960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90699" y="436116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4185" y="38868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48241" y="334141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37861" y="285757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7933" y="236649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40989" y="18393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55226" y="239591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402287" y="543622"/>
            <a:ext cx="2623465" cy="1055164"/>
            <a:chOff x="6402287" y="543622"/>
            <a:chExt cx="2623465" cy="1055164"/>
          </a:xfrm>
        </p:grpSpPr>
        <p:pic>
          <p:nvPicPr>
            <p:cNvPr id="1026" name="Picture 2" descr="C:\Users\Саша\Desktop\кртинки лососевые рыбы\нерка 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316" r="988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402287" y="543622"/>
              <a:ext cx="2623465" cy="105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7400773" y="830997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" y="3176432"/>
            <a:ext cx="3246418" cy="1105948"/>
            <a:chOff x="1" y="3176432"/>
            <a:chExt cx="3246418" cy="1105948"/>
          </a:xfrm>
        </p:grpSpPr>
        <p:pic>
          <p:nvPicPr>
            <p:cNvPr id="63" name="Picture 3" descr="C:\Users\Саша\Desktop\кртинки лососевые рыбы\икра кеты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66"/>
            <a:stretch/>
          </p:blipFill>
          <p:spPr bwMode="auto">
            <a:xfrm flipH="1">
              <a:off x="1" y="3176432"/>
              <a:ext cx="3246418" cy="110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558359" y="3500438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668880" y="5193883"/>
            <a:ext cx="2395178" cy="1065767"/>
            <a:chOff x="5668880" y="5193883"/>
            <a:chExt cx="2395178" cy="1065767"/>
          </a:xfrm>
        </p:grpSpPr>
        <p:pic>
          <p:nvPicPr>
            <p:cNvPr id="60" name="Рисунок 59" descr="http://kolafish.ru/uploads/files/pink_salmon.jpg"/>
            <p:cNvPicPr/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880" y="5193883"/>
              <a:ext cx="2395178" cy="1065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6411426" y="5495933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411426" y="3803074"/>
            <a:ext cx="2516084" cy="1029307"/>
            <a:chOff x="6411426" y="3803074"/>
            <a:chExt cx="2516084" cy="1029307"/>
          </a:xfrm>
        </p:grpSpPr>
        <p:pic>
          <p:nvPicPr>
            <p:cNvPr id="1027" name="Picture 3" descr="C:\Users\Саша\Desktop\кртинки лососевые рыбы\кижуч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426" y="3803074"/>
              <a:ext cx="2516084" cy="102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7231320" y="411868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610686" y="5438261"/>
            <a:ext cx="3314871" cy="1275723"/>
            <a:chOff x="1610686" y="5438261"/>
            <a:chExt cx="3314871" cy="1275723"/>
          </a:xfrm>
        </p:grpSpPr>
        <p:pic>
          <p:nvPicPr>
            <p:cNvPr id="1030" name="Picture 6" descr="C:\Users\Саша\Desktop\кртинки лососевые рыбы\чавыча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686" y="5438261"/>
              <a:ext cx="3314871" cy="1275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764065" y="5894462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84502" y="841637"/>
            <a:ext cx="2625024" cy="1102487"/>
            <a:chOff x="284502" y="841637"/>
            <a:chExt cx="2625024" cy="1102487"/>
          </a:xfrm>
        </p:grpSpPr>
        <p:pic>
          <p:nvPicPr>
            <p:cNvPr id="69" name="Рисунок 68" descr="http://kolafish.ru/uploads/files/rainbow_trout.jpg"/>
            <p:cNvPicPr/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79317" y1="57209" x2="79317" y2="57209"/>
                          <a14:backgroundMark x1="97343" y1="50698" x2="97343" y2="50698"/>
                          <a14:backgroundMark x1="97913" y1="37209" x2="97913" y2="37209"/>
                          <a14:backgroundMark x1="98482" y1="24186" x2="98482" y2="24186"/>
                          <a14:backgroundMark x1="98482" y1="57209" x2="98482" y2="57209"/>
                          <a14:backgroundMark x1="98482" y1="66977" x2="98482" y2="669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502" y="841637"/>
              <a:ext cx="2625024" cy="1102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1552580" y="1162047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100983" y="2012161"/>
            <a:ext cx="2681971" cy="1144390"/>
            <a:chOff x="6100983" y="2012161"/>
            <a:chExt cx="2681971" cy="1144390"/>
          </a:xfrm>
        </p:grpSpPr>
        <p:pic>
          <p:nvPicPr>
            <p:cNvPr id="1031" name="Picture 7" descr="C:\Users\Саша\Desktop\кртинки лососевые рыбы\сима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983" y="2012161"/>
              <a:ext cx="2681971" cy="114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7109095" y="242233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2957" y="4014426"/>
            <a:ext cx="1917186" cy="1197189"/>
            <a:chOff x="72957" y="4014426"/>
            <a:chExt cx="1917186" cy="1197189"/>
          </a:xfrm>
        </p:grpSpPr>
        <p:pic>
          <p:nvPicPr>
            <p:cNvPr id="1029" name="Picture 5" descr="C:\Users\Саша\Desktop\кртинки лососевые рыбы\икра кеты 1.jpg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88889" l="0" r="9913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57" y="4014426"/>
              <a:ext cx="1917186" cy="1197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779522" y="446456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16712" y="1368406"/>
            <a:ext cx="2769790" cy="480870"/>
            <a:chOff x="3716712" y="1368406"/>
            <a:chExt cx="2769790" cy="480870"/>
          </a:xfrm>
        </p:grpSpPr>
        <p:sp>
          <p:nvSpPr>
            <p:cNvPr id="46" name="TextBox 45"/>
            <p:cNvSpPr txBox="1"/>
            <p:nvPr/>
          </p:nvSpPr>
          <p:spPr>
            <a:xfrm>
              <a:off x="3716712" y="138247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20769" y="137618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24825" y="1387611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28880" y="137618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22941" y="137499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34474" y="1368406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598811" y="1828272"/>
            <a:ext cx="504056" cy="5040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2657498" y="1874610"/>
            <a:ext cx="2345342" cy="476414"/>
            <a:chOff x="2657498" y="1874610"/>
            <a:chExt cx="2345342" cy="476414"/>
          </a:xfrm>
        </p:grpSpPr>
        <p:sp>
          <p:nvSpPr>
            <p:cNvPr id="87" name="TextBox 86"/>
            <p:cNvSpPr txBox="1"/>
            <p:nvPr/>
          </p:nvSpPr>
          <p:spPr>
            <a:xfrm>
              <a:off x="2657498" y="1888312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70199" y="1875146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Е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715025" y="1874610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33830" y="1874610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50812" y="188935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713338" y="2382212"/>
            <a:ext cx="1765883" cy="475367"/>
            <a:chOff x="3713338" y="2382212"/>
            <a:chExt cx="1765883" cy="475367"/>
          </a:xfrm>
        </p:grpSpPr>
        <p:sp>
          <p:nvSpPr>
            <p:cNvPr id="90" name="TextBox 89"/>
            <p:cNvSpPr txBox="1"/>
            <p:nvPr/>
          </p:nvSpPr>
          <p:spPr>
            <a:xfrm>
              <a:off x="3713338" y="2395914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33830" y="2395914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37886" y="2395914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227193" y="2382212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708600" y="2893665"/>
            <a:ext cx="2242944" cy="473432"/>
            <a:chOff x="2708600" y="2893665"/>
            <a:chExt cx="2242944" cy="473432"/>
          </a:xfrm>
        </p:grpSpPr>
        <p:sp>
          <p:nvSpPr>
            <p:cNvPr id="98" name="TextBox 97"/>
            <p:cNvSpPr txBox="1"/>
            <p:nvPr/>
          </p:nvSpPr>
          <p:spPr>
            <a:xfrm>
              <a:off x="2708600" y="2893665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169936" y="2893665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674255" y="2893665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220769" y="2898797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99516" y="2905432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4217300" y="3376452"/>
            <a:ext cx="2726407" cy="478596"/>
            <a:chOff x="4217300" y="3376452"/>
            <a:chExt cx="2726407" cy="478596"/>
          </a:xfrm>
        </p:grpSpPr>
        <p:sp>
          <p:nvSpPr>
            <p:cNvPr id="104" name="TextBox 103"/>
            <p:cNvSpPr txBox="1"/>
            <p:nvPr/>
          </p:nvSpPr>
          <p:spPr>
            <a:xfrm>
              <a:off x="4217300" y="3376452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Ч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724824" y="339338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227193" y="339338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722941" y="339338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Ы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26997" y="339338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Ч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91679" y="3379431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3674255" y="3882270"/>
            <a:ext cx="1810550" cy="492209"/>
            <a:chOff x="3674255" y="3882270"/>
            <a:chExt cx="1810550" cy="492209"/>
          </a:xfrm>
        </p:grpSpPr>
        <p:sp>
          <p:nvSpPr>
            <p:cNvPr id="111" name="TextBox 110"/>
            <p:cNvSpPr txBox="1"/>
            <p:nvPr/>
          </p:nvSpPr>
          <p:spPr>
            <a:xfrm>
              <a:off x="3674255" y="389646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220769" y="389646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Е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724824" y="3912814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32777" y="3882270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4233830" y="4380299"/>
            <a:ext cx="1741139" cy="490381"/>
            <a:chOff x="4233830" y="4380299"/>
            <a:chExt cx="1741139" cy="490381"/>
          </a:xfrm>
        </p:grpSpPr>
        <p:sp>
          <p:nvSpPr>
            <p:cNvPr id="117" name="TextBox 116"/>
            <p:cNvSpPr txBox="1"/>
            <p:nvPr/>
          </p:nvSpPr>
          <p:spPr>
            <a:xfrm>
              <a:off x="4233830" y="439193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276" y="4409015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232777" y="438029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722941" y="438029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1678594" y="4838649"/>
            <a:ext cx="2777768" cy="535539"/>
            <a:chOff x="1678594" y="4838649"/>
            <a:chExt cx="2777768" cy="535539"/>
          </a:xfrm>
        </p:grpSpPr>
        <p:sp>
          <p:nvSpPr>
            <p:cNvPr id="122" name="TextBox 121"/>
            <p:cNvSpPr txBox="1"/>
            <p:nvPr/>
          </p:nvSpPr>
          <p:spPr>
            <a:xfrm>
              <a:off x="1678594" y="4905674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04545" y="4896092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726272" y="4838649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173947" y="4906721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687053" y="491252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204334" y="491252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Ш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Управляющая кнопка: далее 2">
            <a:hlinkClick r:id="rId19" action="ppaction://hlinksldjump" highlightClick="1"/>
          </p:cNvPr>
          <p:cNvSpPr/>
          <p:nvPr/>
        </p:nvSpPr>
        <p:spPr>
          <a:xfrm>
            <a:off x="8604448" y="6302781"/>
            <a:ext cx="539552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1236403" y="2126828"/>
            <a:ext cx="6524780" cy="2655583"/>
            <a:chOff x="1331733" y="1235082"/>
            <a:chExt cx="6524780" cy="265558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331733" y="1235082"/>
              <a:ext cx="6524780" cy="2176959"/>
              <a:chOff x="1331733" y="1235082"/>
              <a:chExt cx="6524780" cy="2176959"/>
            </a:xfrm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1331733" y="1235082"/>
                <a:ext cx="2160000" cy="2160000"/>
              </a:xfrm>
              <a:prstGeom prst="roundRect">
                <a:avLst/>
              </a:prstGeom>
              <a:blipFill dpi="0"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5696513" y="1252041"/>
                <a:ext cx="2160000" cy="2160000"/>
              </a:xfrm>
              <a:prstGeom prst="roundRect">
                <a:avLst/>
              </a:prstGeom>
              <a:blipFill dpi="0"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i="1" dirty="0"/>
              </a:p>
            </p:txBody>
          </p:sp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3512966" y="1249831"/>
                <a:ext cx="2160000" cy="2160000"/>
              </a:xfrm>
              <a:prstGeom prst="roundRect">
                <a:avLst/>
              </a:prstGeom>
              <a:blipFill dpi="0"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3721458" y="3429000"/>
              <a:ext cx="17011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Фаза туши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стрелка"/>
          <p:cNvSpPr/>
          <p:nvPr/>
        </p:nvSpPr>
        <p:spPr>
          <a:xfrm>
            <a:off x="8187194" y="2106809"/>
            <a:ext cx="720089" cy="2160267"/>
          </a:xfrm>
          <a:prstGeom prst="homePlate">
            <a:avLst>
              <a:gd name="adj" fmla="val 561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232106" y="2134459"/>
            <a:ext cx="6524780" cy="2655583"/>
            <a:chOff x="1331733" y="1235082"/>
            <a:chExt cx="6524780" cy="2655583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1331733" y="1235082"/>
              <a:ext cx="6524780" cy="2176959"/>
              <a:chOff x="1331733" y="1235082"/>
              <a:chExt cx="6524780" cy="2176959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1331733" y="1235082"/>
                <a:ext cx="2160000" cy="2160000"/>
              </a:xfrm>
              <a:prstGeom prst="roundRect">
                <a:avLst/>
              </a:prstGeom>
              <a:blipFill dpi="0"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5696513" y="1252041"/>
                <a:ext cx="2160000" cy="2160000"/>
              </a:xfrm>
              <a:prstGeom prst="roundRect">
                <a:avLst/>
              </a:prstGeom>
              <a:blipFill dpi="0"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i="1" dirty="0"/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512966" y="1249831"/>
                <a:ext cx="2160000" cy="2160000"/>
              </a:xfrm>
              <a:prstGeom prst="roundRect">
                <a:avLst/>
              </a:prstGeom>
              <a:blipFill dpi="0"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2793127" y="3429000"/>
              <a:ext cx="35577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Фаза брачного периода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232593" y="2112079"/>
            <a:ext cx="6524780" cy="2655583"/>
            <a:chOff x="1331733" y="1235082"/>
            <a:chExt cx="6524780" cy="265558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331733" y="1235082"/>
              <a:ext cx="6524780" cy="2176959"/>
              <a:chOff x="1331733" y="1235082"/>
              <a:chExt cx="6524780" cy="2176959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1331733" y="1235082"/>
                <a:ext cx="2160000" cy="2160000"/>
              </a:xfrm>
              <a:prstGeom prst="roundRect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5696513" y="1252041"/>
                <a:ext cx="2160000" cy="2160000"/>
              </a:xfrm>
              <a:prstGeom prst="roundRect">
                <a:avLst/>
              </a:prstGeom>
              <a:blipFill dpi="0" rotWithShape="1"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i="1" dirty="0"/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3512966" y="1249831"/>
                <a:ext cx="2160000" cy="2160000"/>
              </a:xfrm>
              <a:prstGeom prst="roundRect">
                <a:avLst/>
              </a:prstGeom>
              <a:blipFill dpi="0" rotWithShape="1"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3322433" y="3429000"/>
              <a:ext cx="249914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Фаза миграции</a:t>
              </a:r>
              <a:endParaRPr lang="ru-RU" sz="2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251646" y="2105946"/>
            <a:ext cx="6524780" cy="2655583"/>
            <a:chOff x="1331733" y="1235082"/>
            <a:chExt cx="6524780" cy="2655583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331733" y="1235082"/>
              <a:ext cx="6524780" cy="2176959"/>
              <a:chOff x="1331733" y="1235082"/>
              <a:chExt cx="6524780" cy="2176959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1331733" y="1235082"/>
                <a:ext cx="2160000" cy="2160000"/>
              </a:xfrm>
              <a:prstGeom prst="roundRect">
                <a:avLst/>
              </a:prstGeom>
              <a:blipFill dpi="0"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5696513" y="1252041"/>
                <a:ext cx="2160000" cy="2160000"/>
              </a:xfrm>
              <a:prstGeom prst="roundRect">
                <a:avLst/>
              </a:prstGeom>
              <a:blipFill dpi="0" rotWithShape="1"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i="1" dirty="0"/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3512966" y="1249831"/>
                <a:ext cx="2160000" cy="2160000"/>
              </a:xfrm>
              <a:prstGeom prst="roundRect">
                <a:avLst/>
              </a:prstGeom>
              <a:blipFill dpi="0"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2951208" y="3429000"/>
              <a:ext cx="324159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Фаза взрослой особи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248326" y="2105455"/>
            <a:ext cx="6524780" cy="2655583"/>
            <a:chOff x="1331733" y="1235082"/>
            <a:chExt cx="6524780" cy="265558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331733" y="1235082"/>
              <a:ext cx="6524780" cy="2176959"/>
              <a:chOff x="1331733" y="1235082"/>
              <a:chExt cx="6524780" cy="2176959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1331733" y="1235082"/>
                <a:ext cx="2160000" cy="2160000"/>
              </a:xfrm>
              <a:prstGeom prst="roundRect">
                <a:avLst/>
              </a:prstGeom>
              <a:blipFill dpi="0"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5696513" y="1252041"/>
                <a:ext cx="2160000" cy="2160000"/>
              </a:xfrm>
              <a:prstGeom prst="roundRect">
                <a:avLst/>
              </a:prstGeom>
              <a:blipFill dpi="0"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i="1" dirty="0"/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3512966" y="1249831"/>
                <a:ext cx="2160000" cy="2160000"/>
              </a:xfrm>
              <a:prstGeom prst="roundRect">
                <a:avLst/>
              </a:prstGeom>
              <a:blipFill dpi="0"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3570381" y="3429000"/>
              <a:ext cx="200324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Фаза </a:t>
              </a:r>
              <a:r>
                <a:rPr lang="ru-RU" sz="2400" b="0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смолта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256439" y="2075957"/>
            <a:ext cx="6524780" cy="2655583"/>
            <a:chOff x="1331733" y="1235082"/>
            <a:chExt cx="6524780" cy="265558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31733" y="1235082"/>
              <a:ext cx="6524780" cy="2176959"/>
              <a:chOff x="1331733" y="1235082"/>
              <a:chExt cx="6524780" cy="2176959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331733" y="1235082"/>
                <a:ext cx="2160000" cy="2160000"/>
              </a:xfrm>
              <a:prstGeom prst="roundRect">
                <a:avLst/>
              </a:prstGeom>
              <a:blipFill dpi="0"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5696513" y="1252041"/>
                <a:ext cx="2160000" cy="2160000"/>
              </a:xfrm>
              <a:prstGeom prst="roundRect">
                <a:avLst/>
              </a:prstGeom>
              <a:blipFill dpi="0"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i="1" dirty="0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512966" y="1249831"/>
                <a:ext cx="2160000" cy="2160000"/>
              </a:xfrm>
              <a:prstGeom prst="roundRect">
                <a:avLst/>
              </a:prstGeom>
              <a:blipFill dpi="0"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3561918" y="3429000"/>
              <a:ext cx="20201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Фаза малька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35868" y="2084314"/>
            <a:ext cx="6524780" cy="2655583"/>
            <a:chOff x="1331733" y="1235082"/>
            <a:chExt cx="6524780" cy="265558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331733" y="1235082"/>
              <a:ext cx="6524780" cy="2176959"/>
              <a:chOff x="1331733" y="1235082"/>
              <a:chExt cx="6524780" cy="2176959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331733" y="1235082"/>
                <a:ext cx="2160000" cy="2160000"/>
              </a:xfrm>
              <a:prstGeom prst="roundRect">
                <a:avLst/>
              </a:prstGeom>
              <a:blipFill dpi="0"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5696513" y="1252041"/>
                <a:ext cx="2160000" cy="2160000"/>
              </a:xfrm>
              <a:prstGeom prst="roundRect">
                <a:avLst/>
              </a:prstGeom>
              <a:blipFill dpi="0" rotWithShape="1"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i="1" dirty="0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512966" y="1249831"/>
                <a:ext cx="2160000" cy="2160000"/>
              </a:xfrm>
              <a:prstGeom prst="roundRect">
                <a:avLst/>
              </a:prstGeom>
              <a:blipFill dpi="0" rotWithShape="1">
                <a:blip r:embed="rId2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377860" y="3429000"/>
              <a:ext cx="238828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Фаза рождения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57991" y="2092061"/>
            <a:ext cx="6524780" cy="2655583"/>
            <a:chOff x="1331733" y="1235082"/>
            <a:chExt cx="6524780" cy="265558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31733" y="1235082"/>
              <a:ext cx="6524780" cy="2176959"/>
              <a:chOff x="1331733" y="1235082"/>
              <a:chExt cx="6524780" cy="2176959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1331733" y="1235082"/>
                <a:ext cx="2160000" cy="2160000"/>
              </a:xfrm>
              <a:prstGeom prst="roundRect">
                <a:avLst/>
              </a:prstGeom>
              <a:blipFill dpi="0" rotWithShape="1">
                <a:blip r:embed="rId2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5696513" y="1252041"/>
                <a:ext cx="2160000" cy="2160000"/>
              </a:xfrm>
              <a:prstGeom prst="roundRect">
                <a:avLst/>
              </a:prstGeom>
              <a:blipFill dpi="0" rotWithShape="1">
                <a:blip r:embed="rId2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12966" y="1249831"/>
                <a:ext cx="2160000" cy="2160000"/>
              </a:xfrm>
              <a:prstGeom prst="roundRect">
                <a:avLst/>
              </a:prstGeom>
              <a:blipFill dpi="0" rotWithShape="1">
                <a:blip r:embed="rId2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3517192" y="3429000"/>
              <a:ext cx="21096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Фаза икринки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258983" y="0"/>
            <a:ext cx="66260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Жизненный цикл лосося</a:t>
            </a:r>
            <a:endParaRPr lang="ru-RU" sz="4000" b="1" cap="none" spc="50" dirty="0">
              <a:ln w="11430">
                <a:solidFill>
                  <a:srgbClr val="7030A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Управляющая кнопка: далее 52">
            <a:hlinkClick r:id="rId27" action="ppaction://hlinksldjump" highlightClick="1"/>
          </p:cNvPr>
          <p:cNvSpPr/>
          <p:nvPr/>
        </p:nvSpPr>
        <p:spPr>
          <a:xfrm>
            <a:off x="8604448" y="6302781"/>
            <a:ext cx="539552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7127" y="1988840"/>
            <a:ext cx="151216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988840"/>
            <a:ext cx="151216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27607" y="1988840"/>
            <a:ext cx="151216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87847" y="1988840"/>
            <a:ext cx="151216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3557" y="4509120"/>
            <a:ext cx="1512168" cy="144016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0238" y="4509120"/>
            <a:ext cx="1512168" cy="144016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34037" y="4509120"/>
            <a:ext cx="1512168" cy="144016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94277" y="4509120"/>
            <a:ext cx="1512168" cy="144016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210525" y="2528900"/>
            <a:ext cx="639713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355975" y="2528900"/>
            <a:ext cx="671631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539775" y="2528900"/>
            <a:ext cx="618084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1927" y="1988840"/>
            <a:ext cx="1512168" cy="144016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55998" y="1988840"/>
            <a:ext cx="1512168" cy="144016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37797" y="1988840"/>
            <a:ext cx="1512168" cy="144016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4277" y="1988840"/>
            <a:ext cx="1512168" cy="144016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78282" y="0"/>
            <a:ext cx="6587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развивается рыбка?</a:t>
            </a:r>
            <a:endParaRPr lang="ru-RU" sz="4000" b="1" cap="none" spc="50" dirty="0">
              <a:ln w="11430">
                <a:solidFill>
                  <a:srgbClr val="7030A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далее 19">
            <a:hlinkClick r:id="rId8" action="ppaction://hlinksldjump" highlightClick="1"/>
          </p:cNvPr>
          <p:cNvSpPr/>
          <p:nvPr/>
        </p:nvSpPr>
        <p:spPr>
          <a:xfrm>
            <a:off x="8604448" y="6302781"/>
            <a:ext cx="539552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4571999" y="1825102"/>
            <a:ext cx="3924437" cy="13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29234" y="1228108"/>
            <a:ext cx="2085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Лосось</a:t>
            </a:r>
            <a:endParaRPr lang="ru-RU" sz="3200" b="1" spc="50" dirty="0">
              <a:ln w="1143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4318" y="1825102"/>
            <a:ext cx="3924437" cy="1374065"/>
            <a:chOff x="554318" y="1825102"/>
            <a:chExt cx="3924437" cy="1374065"/>
          </a:xfrm>
        </p:grpSpPr>
        <p:sp>
          <p:nvSpPr>
            <p:cNvPr id="8" name="Овал 7"/>
            <p:cNvSpPr/>
            <p:nvPr/>
          </p:nvSpPr>
          <p:spPr>
            <a:xfrm>
              <a:off x="554318" y="1825102"/>
              <a:ext cx="3924437" cy="137406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03" y="1888688"/>
              <a:ext cx="3142123" cy="1246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5309116"/>
            <a:ext cx="3098533" cy="11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655" y="3423216"/>
            <a:ext cx="2826562" cy="1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435" y="4581128"/>
            <a:ext cx="2857177" cy="106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01619" y="0"/>
            <a:ext cx="5140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Игра «Найди пару»</a:t>
            </a:r>
            <a:endParaRPr lang="ru-RU" sz="4000" b="1" cap="none" spc="50" dirty="0">
              <a:ln w="11430">
                <a:solidFill>
                  <a:srgbClr val="7030A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rId11" action="ppaction://hlinksldjump" highlightClick="1"/>
          </p:cNvPr>
          <p:cNvSpPr/>
          <p:nvPr/>
        </p:nvSpPr>
        <p:spPr>
          <a:xfrm>
            <a:off x="8604448" y="6302781"/>
            <a:ext cx="539552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1334E-6 L 0.04323 -0.502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25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4571999" y="1825102"/>
            <a:ext cx="3924437" cy="13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37246" y="1228108"/>
            <a:ext cx="1869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Чавыча</a:t>
            </a:r>
            <a:endParaRPr lang="ru-RU" sz="3200" b="1" spc="50" dirty="0">
              <a:ln w="1143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38596" y="3505008"/>
            <a:ext cx="3098533" cy="11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78755" y="5116647"/>
            <a:ext cx="2826562" cy="1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4631770"/>
            <a:ext cx="2857177" cy="106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54318" y="1825102"/>
            <a:ext cx="3924437" cy="1374065"/>
            <a:chOff x="554318" y="1825102"/>
            <a:chExt cx="3924437" cy="1374065"/>
          </a:xfrm>
        </p:grpSpPr>
        <p:sp>
          <p:nvSpPr>
            <p:cNvPr id="8" name="Овал 7"/>
            <p:cNvSpPr/>
            <p:nvPr/>
          </p:nvSpPr>
          <p:spPr>
            <a:xfrm>
              <a:off x="554318" y="1825102"/>
              <a:ext cx="3924437" cy="137406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2549" y="1894661"/>
              <a:ext cx="2747973" cy="1095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2001619" y="0"/>
            <a:ext cx="5140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Игра «Найди пару»</a:t>
            </a:r>
            <a:endParaRPr lang="ru-RU" sz="4000" b="1" cap="none" spc="50" dirty="0">
              <a:ln w="11430">
                <a:solidFill>
                  <a:srgbClr val="7030A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rId12" action="ppaction://hlinksldjump" highlightClick="1"/>
          </p:cNvPr>
          <p:cNvSpPr/>
          <p:nvPr/>
        </p:nvSpPr>
        <p:spPr>
          <a:xfrm>
            <a:off x="8604448" y="6302781"/>
            <a:ext cx="539552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1065 L 0.41198 -0.3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4571999" y="1825102"/>
            <a:ext cx="3924437" cy="13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38596" y="1228108"/>
            <a:ext cx="1680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Кета</a:t>
            </a:r>
            <a:endParaRPr lang="ru-RU" sz="3200" b="1" spc="50" dirty="0">
              <a:ln w="1143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73466" y="4244817"/>
            <a:ext cx="3098533" cy="11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163" y="3704834"/>
            <a:ext cx="2826562" cy="1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54318" y="1825102"/>
            <a:ext cx="3924437" cy="1374065"/>
            <a:chOff x="554318" y="1825102"/>
            <a:chExt cx="3924437" cy="1374065"/>
          </a:xfrm>
        </p:grpSpPr>
        <p:sp>
          <p:nvSpPr>
            <p:cNvPr id="8" name="Овал 7"/>
            <p:cNvSpPr/>
            <p:nvPr/>
          </p:nvSpPr>
          <p:spPr>
            <a:xfrm>
              <a:off x="554318" y="1825102"/>
              <a:ext cx="3924437" cy="137406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09" y="1907405"/>
              <a:ext cx="3109040" cy="1209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085184"/>
            <a:ext cx="2831803" cy="114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01619" y="0"/>
            <a:ext cx="5140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Игра «Найди пару»</a:t>
            </a:r>
            <a:endParaRPr lang="ru-RU" sz="4000" b="1" cap="none" spc="50" dirty="0">
              <a:ln w="11430">
                <a:solidFill>
                  <a:srgbClr val="7030A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065 L 0.07014 -0.2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151</Words>
  <Application>Microsoft Office PowerPoint</Application>
  <PresentationFormat>Экран (4:3)</PresentationFormat>
  <Paragraphs>83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Саша</cp:lastModifiedBy>
  <cp:revision>23</cp:revision>
  <dcterms:created xsi:type="dcterms:W3CDTF">2017-12-09T23:36:58Z</dcterms:created>
  <dcterms:modified xsi:type="dcterms:W3CDTF">2017-12-13T05:30:33Z</dcterms:modified>
</cp:coreProperties>
</file>