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7D452E-7E6A-4CFD-B397-0366072E76DF}" type="datetimeFigureOut">
              <a:rPr lang="ru-RU" smtClean="0"/>
              <a:t>27.11.2010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F06995-AE38-4ECF-9876-0F26274B09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14290"/>
            <a:ext cx="5643602" cy="122237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Природа Камчатки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142984"/>
            <a:ext cx="5857916" cy="1285884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Выставка поделок учащихся, выполненных в ходе проекта</a:t>
            </a:r>
          </a:p>
          <a:p>
            <a:pPr algn="ctr"/>
            <a:endParaRPr lang="ru-RU" dirty="0"/>
          </a:p>
        </p:txBody>
      </p:sp>
      <p:pic>
        <p:nvPicPr>
          <p:cNvPr id="7" name="Рисунок 6" descr="Изображение 013.jpg"/>
          <p:cNvPicPr>
            <a:picLocks noChangeAspect="1"/>
          </p:cNvPicPr>
          <p:nvPr/>
        </p:nvPicPr>
        <p:blipFill>
          <a:blip r:embed="rId2"/>
          <a:srcRect l="5621" t="8787" r="8395" b="10375"/>
          <a:stretch>
            <a:fillRect/>
          </a:stretch>
        </p:blipFill>
        <p:spPr>
          <a:xfrm>
            <a:off x="500034" y="2285992"/>
            <a:ext cx="4429156" cy="4000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5643570" y="2143116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Лес, точно терем расписной,</a:t>
            </a:r>
          </a:p>
          <a:p>
            <a:r>
              <a:rPr lang="ru-RU" dirty="0"/>
              <a:t>Лиловый, золотой, багряный,</a:t>
            </a:r>
          </a:p>
          <a:p>
            <a:r>
              <a:rPr lang="ru-RU" dirty="0"/>
              <a:t>Весёлой, пёстрою стеной</a:t>
            </a:r>
          </a:p>
          <a:p>
            <a:r>
              <a:rPr lang="ru-RU" dirty="0"/>
              <a:t>Стоит над светлою поляной.</a:t>
            </a:r>
          </a:p>
        </p:txBody>
      </p:sp>
      <p:pic>
        <p:nvPicPr>
          <p:cNvPr id="9" name="Рисунок 8" descr="Изображение 010.jpg"/>
          <p:cNvPicPr>
            <a:picLocks noChangeAspect="1"/>
          </p:cNvPicPr>
          <p:nvPr/>
        </p:nvPicPr>
        <p:blipFill>
          <a:blip r:embed="rId3"/>
          <a:srcRect l="6446" t="11611" r="7807"/>
          <a:stretch>
            <a:fillRect/>
          </a:stretch>
        </p:blipFill>
        <p:spPr>
          <a:xfrm>
            <a:off x="5286380" y="3643314"/>
            <a:ext cx="3677561" cy="255365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15.jpg"/>
          <p:cNvPicPr>
            <a:picLocks noChangeAspect="1"/>
          </p:cNvPicPr>
          <p:nvPr/>
        </p:nvPicPr>
        <p:blipFill>
          <a:blip r:embed="rId2"/>
          <a:srcRect l="6839" t="22061" r="10763" b="25166"/>
          <a:stretch>
            <a:fillRect/>
          </a:stretch>
        </p:blipFill>
        <p:spPr>
          <a:xfrm>
            <a:off x="571472" y="3786190"/>
            <a:ext cx="3429024" cy="27860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Изображение 012.jpg"/>
          <p:cNvPicPr>
            <a:picLocks noChangeAspect="1"/>
          </p:cNvPicPr>
          <p:nvPr/>
        </p:nvPicPr>
        <p:blipFill>
          <a:blip r:embed="rId3"/>
          <a:srcRect l="7912" t="10219" r="9227" b="11876"/>
          <a:stretch>
            <a:fillRect/>
          </a:stretch>
        </p:blipFill>
        <p:spPr>
          <a:xfrm>
            <a:off x="4857752" y="428604"/>
            <a:ext cx="3786214" cy="2824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Изображение 014.jpg"/>
          <p:cNvPicPr>
            <a:picLocks noChangeAspect="1"/>
          </p:cNvPicPr>
          <p:nvPr/>
        </p:nvPicPr>
        <p:blipFill>
          <a:blip r:embed="rId4"/>
          <a:srcRect t="28444" r="13637"/>
          <a:stretch>
            <a:fillRect/>
          </a:stretch>
        </p:blipFill>
        <p:spPr>
          <a:xfrm>
            <a:off x="4786314" y="3829219"/>
            <a:ext cx="3875544" cy="27083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642910" y="2285992"/>
            <a:ext cx="3214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 видели горы </a:t>
            </a:r>
            <a:r>
              <a:rPr lang="ru-RU" dirty="0"/>
              <a:t>- вулканы,</a:t>
            </a:r>
            <a:br>
              <a:rPr lang="ru-RU" dirty="0"/>
            </a:br>
            <a:r>
              <a:rPr lang="ru-RU" dirty="0"/>
              <a:t>Вершины в туманной дали</a:t>
            </a:r>
            <a:r>
              <a:rPr lang="ru-RU" dirty="0" smtClean="0"/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Где сопки стоят - великаны...</a:t>
            </a:r>
            <a:br>
              <a:rPr lang="ru-RU" dirty="0"/>
            </a:br>
            <a:r>
              <a:rPr lang="ru-RU" dirty="0"/>
              <a:t>Нет краше камчатской земли! </a:t>
            </a: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57166"/>
            <a:ext cx="3440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Камчатка</a:t>
            </a:r>
            <a:endParaRPr lang="ru-RU" sz="5400" b="1" cap="all" spc="0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1643050"/>
            <a:ext cx="27411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глазами детей</a:t>
            </a:r>
            <a:endParaRPr lang="ru-RU" sz="2800" b="1" cap="all" spc="0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40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Природа Камчатки</vt:lpstr>
      <vt:lpstr>Слайд 2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Камчатки</dc:title>
  <dc:creator>SamLab.ws</dc:creator>
  <cp:lastModifiedBy>SamLab.ws</cp:lastModifiedBy>
  <cp:revision>8</cp:revision>
  <dcterms:created xsi:type="dcterms:W3CDTF">2010-11-27T06:53:08Z</dcterms:created>
  <dcterms:modified xsi:type="dcterms:W3CDTF">2010-11-27T08:10:07Z</dcterms:modified>
</cp:coreProperties>
</file>