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5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7FC0A6-EAE3-4D59-B02D-39B5186921E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D5BF63-5B8F-4BC2-B1AE-24CF8E8D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Национальная кухня </a:t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народов Камчатки 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16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1"/>
            <a:ext cx="6929486" cy="477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Салат пикантный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7368_46961-250x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000792" cy="3899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Салат Камчатский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alaty-iz-kalmarov-15-ochen-vkusnyx-receptov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Рецепты из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Карагинского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района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Салат из осьминога </a:t>
            </a:r>
          </a:p>
          <a:p>
            <a:r>
              <a:rPr lang="ru-RU" dirty="0" smtClean="0"/>
              <a:t>Плов из морепродуктов </a:t>
            </a:r>
            <a:endParaRPr lang="ru-RU" dirty="0"/>
          </a:p>
        </p:txBody>
      </p:sp>
      <p:pic>
        <p:nvPicPr>
          <p:cNvPr id="5" name="Содержимое 4" descr="300px-Location_Karaginsky_District_Kamchatka_Krai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435771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Салат из осьминога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181d0b0d0bbd0b0d182-d0b8d0b7-d0bed181d0bcd0b8d0bdd0bed0b3d0b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54680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Плов из морепродуктов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r2_cs14110.vk.me_iZaqOXhSnCU_72339a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241539" cy="495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желаем вам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Приятного аппетита !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на тарелке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agodnyi_sous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3357562"/>
            <a:ext cx="4343400" cy="306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седой старины рыба входит в рацион питания людей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preview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58104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античные времена рыбу заготавливали впрок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eZ4Pbhd5gyjammUZvgNaMYgZVv9VuzvAoogryjkEHxFV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110619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IV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веке была написана первая кулинарная книга о рыбе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223_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3941762" cy="394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00388524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69703" y="1316038"/>
            <a:ext cx="3046419" cy="394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857784" cy="26432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Основными продуктами питания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народов населяющих камчатку всегда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являлись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рыба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морепродукты и дикоросы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kmns2711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52988" y="357166"/>
            <a:ext cx="4291012" cy="321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85762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4282" y="3643314"/>
            <a:ext cx="411013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Национальные блюда коренных народов Камчатки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preview (3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29190" y="3786190"/>
            <a:ext cx="4000496" cy="265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f80dc822d18ce85af4a2ff83c4f309b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285860"/>
            <a:ext cx="38100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fb9ac8b55178236c0fafa78a1a3106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285992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</a:p>
          <a:p>
            <a:r>
              <a:rPr lang="ru-RU" dirty="0" smtClean="0"/>
              <a:t>Исследование современной национальной кухни народов Камчатки </a:t>
            </a:r>
          </a:p>
          <a:p>
            <a:pPr>
              <a:buNone/>
            </a:pPr>
            <a:r>
              <a:rPr lang="ru-RU" b="1" dirty="0" smtClean="0"/>
              <a:t>ЗАДАЧИ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Провести опрос студентов проживающих в различных поселках Камчатского края </a:t>
            </a:r>
          </a:p>
          <a:p>
            <a:r>
              <a:rPr lang="ru-RU" dirty="0" smtClean="0"/>
              <a:t>Собрать рецепты блюд из рыбы и море продуктов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Рецепты из Большерецкого района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Салат с креветками и помидорами </a:t>
            </a:r>
            <a:r>
              <a:rPr lang="ru-RU" dirty="0" err="1" smtClean="0"/>
              <a:t>Черри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Салат пикантный </a:t>
            </a:r>
          </a:p>
          <a:p>
            <a:r>
              <a:rPr lang="ru-RU" dirty="0" smtClean="0"/>
              <a:t>Салат Камчатский </a:t>
            </a:r>
            <a:endParaRPr lang="ru-RU" dirty="0"/>
          </a:p>
        </p:txBody>
      </p:sp>
      <p:pic>
        <p:nvPicPr>
          <p:cNvPr id="5" name="Содержимое 4" descr="335px-Location_Ust-Bolsheretsky_District_Kamchatka_Krai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571612"/>
            <a:ext cx="4453961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Салат с креветками и помидорами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Черри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r2_cs14110.vk.me_iZaqOXhSnCU_72339a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1715294"/>
            <a:ext cx="6972300" cy="420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115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Национальная кухня  народов Камчатки </vt:lpstr>
      <vt:lpstr>С седой старины рыба входит в рацион питания людей </vt:lpstr>
      <vt:lpstr>В античные времена рыбу заготавливали впрок </vt:lpstr>
      <vt:lpstr>В IV веке была написана первая кулинарная книга о рыбе </vt:lpstr>
      <vt:lpstr>Основными продуктами питания народов населяющих камчатку всегда являлись рыба , морепродукты и дикоросы </vt:lpstr>
      <vt:lpstr>Национальные блюда коренных народов Камчатки </vt:lpstr>
      <vt:lpstr>Слайд 7</vt:lpstr>
      <vt:lpstr>Рецепты из Большерецкого района </vt:lpstr>
      <vt:lpstr>Салат с креветками и помидорами Черри  </vt:lpstr>
      <vt:lpstr>Салат пикантный  </vt:lpstr>
      <vt:lpstr>Салат Камчатский </vt:lpstr>
      <vt:lpstr>Рецепты из Карагинского района</vt:lpstr>
      <vt:lpstr>Салат из осьминога  </vt:lpstr>
      <vt:lpstr>Плов из морепродуктов  </vt:lpstr>
      <vt:lpstr> желаем вам  Приятного аппетита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Блюда из рыбы</dc:title>
  <dc:creator>Егор</dc:creator>
  <cp:lastModifiedBy>Nikoluk</cp:lastModifiedBy>
  <cp:revision>25</cp:revision>
  <dcterms:created xsi:type="dcterms:W3CDTF">2017-03-31T11:55:59Z</dcterms:created>
  <dcterms:modified xsi:type="dcterms:W3CDTF">2017-04-05T03:54:57Z</dcterms:modified>
</cp:coreProperties>
</file>